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4"/>
  </p:notesMasterIdLst>
  <p:sldIdLst>
    <p:sldId id="280" r:id="rId2"/>
    <p:sldId id="303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06D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97" d="100"/>
          <a:sy n="97" d="100"/>
        </p:scale>
        <p:origin x="2040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DE66E3-8ED2-43DB-94DD-231F808C6171}" type="datetimeFigureOut">
              <a:rPr lang="pt-BR" smtClean="0"/>
              <a:t>31/03/2026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A38B13-BF76-40D0-A21F-1CCAE700C81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31300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79790-E25C-4A92-9DAB-8F7A0157D79A}" type="datetime1">
              <a:rPr lang="pt-BR" smtClean="0"/>
              <a:t>31/03/2026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53791-46C5-43D3-865B-AF0F42F6AA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0602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2D38B-4AD7-4172-A985-8C3D460CF5D2}" type="datetime1">
              <a:rPr lang="pt-BR" smtClean="0"/>
              <a:t>31/03/2026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53791-46C5-43D3-865B-AF0F42F6AA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0095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1DAC8-543A-4162-A822-4017C6F37BAC}" type="datetime1">
              <a:rPr lang="pt-BR" smtClean="0"/>
              <a:t>31/03/2026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53791-46C5-43D3-865B-AF0F42F6AA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95352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0EA91-0114-4F1F-9EAE-EBA612478DDE}" type="datetime1">
              <a:rPr lang="pt-BR" smtClean="0"/>
              <a:t>31/03/2026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53791-46C5-43D3-865B-AF0F42F6AA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5474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2AA24-465D-4970-A9FE-A885876F3555}" type="datetime1">
              <a:rPr lang="pt-BR" smtClean="0"/>
              <a:t>31/03/2026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53791-46C5-43D3-865B-AF0F42F6AA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1257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C515C-CF4C-4EFB-B906-49501A747E6F}" type="datetime1">
              <a:rPr lang="pt-BR" smtClean="0"/>
              <a:t>31/03/2026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53791-46C5-43D3-865B-AF0F42F6AA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2191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05F33-D517-44EF-BC85-7D9AE7197ABE}" type="datetime1">
              <a:rPr lang="pt-BR" smtClean="0"/>
              <a:t>31/03/2026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53791-46C5-43D3-865B-AF0F42F6AA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0486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A5A5E-E7E2-4BB2-8CC7-A6F7A6BA7244}" type="datetime1">
              <a:rPr lang="pt-BR" smtClean="0"/>
              <a:t>31/03/2026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53791-46C5-43D3-865B-AF0F42F6AA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0142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69BFE-71A1-48DC-A484-C0688658860D}" type="datetime1">
              <a:rPr lang="pt-BR" smtClean="0"/>
              <a:t>31/03/2026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53791-46C5-43D3-865B-AF0F42F6AA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35115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1C4BB-57E9-4E53-ACD8-7D5FAD4B3D21}" type="datetime1">
              <a:rPr lang="pt-BR" smtClean="0"/>
              <a:t>31/03/2026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53791-46C5-43D3-865B-AF0F42F6AA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8983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F6F41-4A44-48D3-9ED1-D4AB5C62ECC6}" type="datetime1">
              <a:rPr lang="pt-BR" smtClean="0"/>
              <a:t>31/03/2026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53791-46C5-43D3-865B-AF0F42F6AA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3347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Editar estilos de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55DFFA-64EB-4CB8-828B-63D977FDD119}" type="datetime1">
              <a:rPr lang="pt-BR" smtClean="0"/>
              <a:t>31/03/2026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00C6D742-2477-442F-A417-99CC4BEB81FE}"/>
              </a:ext>
            </a:extLst>
          </p:cNvPr>
          <p:cNvGrpSpPr/>
          <p:nvPr userDrawn="1"/>
        </p:nvGrpSpPr>
        <p:grpSpPr>
          <a:xfrm>
            <a:off x="7868633" y="5430785"/>
            <a:ext cx="1766436" cy="2079317"/>
            <a:chOff x="7868633" y="5437135"/>
            <a:chExt cx="1766436" cy="2079317"/>
          </a:xfrm>
          <a:solidFill>
            <a:srgbClr val="A06DA1"/>
          </a:solidFill>
        </p:grpSpPr>
        <p:sp>
          <p:nvSpPr>
            <p:cNvPr id="17" name="Lua 16">
              <a:extLst>
                <a:ext uri="{FF2B5EF4-FFF2-40B4-BE49-F238E27FC236}">
                  <a16:creationId xmlns:a16="http://schemas.microsoft.com/office/drawing/2014/main" id="{1BE0C97B-C0B7-41D2-A233-EFFAE68209DB}"/>
                </a:ext>
              </a:extLst>
            </p:cNvPr>
            <p:cNvSpPr/>
            <p:nvPr/>
          </p:nvSpPr>
          <p:spPr>
            <a:xfrm rot="13304207">
              <a:off x="8346638" y="5607653"/>
              <a:ext cx="1239982" cy="1908799"/>
            </a:xfrm>
            <a:prstGeom prst="moon">
              <a:avLst>
                <a:gd name="adj" fmla="val 71767"/>
              </a:avLst>
            </a:prstGeom>
            <a:grpFill/>
            <a:ln>
              <a:solidFill>
                <a:srgbClr val="A06D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BAA26338-E10C-4DB7-B7C7-88C8FEA5001E}"/>
                </a:ext>
              </a:extLst>
            </p:cNvPr>
            <p:cNvSpPr/>
            <p:nvPr/>
          </p:nvSpPr>
          <p:spPr>
            <a:xfrm>
              <a:off x="9152468" y="5437135"/>
              <a:ext cx="482600" cy="1734132"/>
            </a:xfrm>
            <a:prstGeom prst="rect">
              <a:avLst/>
            </a:prstGeom>
            <a:grpFill/>
            <a:ln>
              <a:solidFill>
                <a:srgbClr val="A06D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19" name="Retângulo 18">
              <a:extLst>
                <a:ext uri="{FF2B5EF4-FFF2-40B4-BE49-F238E27FC236}">
                  <a16:creationId xmlns:a16="http://schemas.microsoft.com/office/drawing/2014/main" id="{3A86DB86-A00E-4CEC-9A9D-8EB5C508512B}"/>
                </a:ext>
              </a:extLst>
            </p:cNvPr>
            <p:cNvSpPr/>
            <p:nvPr/>
          </p:nvSpPr>
          <p:spPr>
            <a:xfrm>
              <a:off x="7868633" y="6878372"/>
              <a:ext cx="1766436" cy="386027"/>
            </a:xfrm>
            <a:prstGeom prst="rect">
              <a:avLst/>
            </a:prstGeom>
            <a:grpFill/>
            <a:ln>
              <a:solidFill>
                <a:srgbClr val="A06D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78527" y="648341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1">
                <a:solidFill>
                  <a:schemeClr val="tx1"/>
                </a:solidFill>
              </a:defRPr>
            </a:lvl1pPr>
          </a:lstStyle>
          <a:p>
            <a:fld id="{55953791-46C5-43D3-865B-AF0F42F6AAD9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21DE2397-F610-D928-6753-70795C2FB38E}"/>
              </a:ext>
            </a:extLst>
          </p:cNvPr>
          <p:cNvSpPr txBox="1"/>
          <p:nvPr userDrawn="1"/>
        </p:nvSpPr>
        <p:spPr>
          <a:xfrm>
            <a:off x="2120777" y="413921"/>
            <a:ext cx="485775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tabLst>
                <a:tab pos="2700020" algn="ctr"/>
                <a:tab pos="5400040" algn="r"/>
              </a:tabLst>
            </a:pPr>
            <a:r>
              <a:rPr lang="pt-BR" sz="1600" dirty="0">
                <a:solidFill>
                  <a:srgbClr val="FFFFFF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 19 a 21 de outubro de 2022</a:t>
            </a:r>
            <a:endParaRPr lang="pt-B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30" name="Objeto 29">
            <a:extLst>
              <a:ext uri="{FF2B5EF4-FFF2-40B4-BE49-F238E27FC236}">
                <a16:creationId xmlns:a16="http://schemas.microsoft.com/office/drawing/2014/main" id="{F1A6A527-1F29-561D-F5A6-CC0518094C4F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2597350380"/>
              </p:ext>
            </p:extLst>
          </p:nvPr>
        </p:nvGraphicFramePr>
        <p:xfrm>
          <a:off x="6153012" y="88432"/>
          <a:ext cx="2647950" cy="738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13" imgW="2647422" imgH="738509" progId="CorelDraw.Graphic.23">
                  <p:embed/>
                </p:oleObj>
              </mc:Choice>
              <mc:Fallback>
                <p:oleObj name="CorelDRAW" r:id="rId13" imgW="2647422" imgH="738509" progId="CorelDraw.Graphic.23">
                  <p:embed/>
                  <p:pic>
                    <p:nvPicPr>
                      <p:cNvPr id="30" name="Objeto 29">
                        <a:extLst>
                          <a:ext uri="{FF2B5EF4-FFF2-40B4-BE49-F238E27FC236}">
                            <a16:creationId xmlns:a16="http://schemas.microsoft.com/office/drawing/2014/main" id="{F1A6A527-1F29-561D-F5A6-CC0518094C4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6153012" y="88432"/>
                        <a:ext cx="2647950" cy="7381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Imagem 8">
            <a:extLst>
              <a:ext uri="{FF2B5EF4-FFF2-40B4-BE49-F238E27FC236}">
                <a16:creationId xmlns:a16="http://schemas.microsoft.com/office/drawing/2014/main" id="{F91B70E1-C666-CFDA-3717-4AD0F9FDE4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0268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24593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ctrTitle"/>
          </p:nvPr>
        </p:nvSpPr>
        <p:spPr>
          <a:xfrm>
            <a:off x="469490" y="1948394"/>
            <a:ext cx="7772400" cy="1480606"/>
          </a:xfrm>
        </p:spPr>
        <p:txBody>
          <a:bodyPr>
            <a:normAutofit/>
          </a:bodyPr>
          <a:lstStyle/>
          <a:p>
            <a:r>
              <a:rPr lang="pt-BR" sz="4000" b="1" dirty="0">
                <a:latin typeface="+mn-lt"/>
                <a:ea typeface="Batang" panose="02030600000101010101" pitchFamily="18" charset="-127"/>
              </a:rPr>
              <a:t>Títulos</a:t>
            </a:r>
            <a:endParaRPr lang="pt-BR" sz="4000" b="1" strike="sngStrike" dirty="0">
              <a:highlight>
                <a:srgbClr val="FFFF00"/>
              </a:highlight>
              <a:latin typeface="+mn-lt"/>
              <a:ea typeface="Batang" panose="02030600000101010101" pitchFamily="18" charset="-127"/>
            </a:endParaRPr>
          </a:p>
        </p:txBody>
      </p:sp>
      <p:sp>
        <p:nvSpPr>
          <p:cNvPr id="4" name="Subtítulo 3"/>
          <p:cNvSpPr>
            <a:spLocks noGrp="1"/>
          </p:cNvSpPr>
          <p:nvPr>
            <p:ph type="subTitle" idx="1"/>
          </p:nvPr>
        </p:nvSpPr>
        <p:spPr>
          <a:xfrm>
            <a:off x="283301" y="5390241"/>
            <a:ext cx="4902848" cy="1727931"/>
          </a:xfrm>
        </p:spPr>
        <p:txBody>
          <a:bodyPr>
            <a:normAutofit/>
          </a:bodyPr>
          <a:lstStyle/>
          <a:p>
            <a:pPr algn="l"/>
            <a:r>
              <a:rPr lang="pt-BR" sz="1800" dirty="0">
                <a:latin typeface="Arial" panose="020B0604020202020204" pitchFamily="34" charset="0"/>
                <a:cs typeface="Arial" panose="020B0604020202020204" pitchFamily="34" charset="0"/>
              </a:rPr>
              <a:t>Tutorial elaborado por:</a:t>
            </a:r>
          </a:p>
          <a:p>
            <a:pPr algn="l"/>
            <a:r>
              <a:rPr lang="pt-BR" sz="1800" dirty="0">
                <a:latin typeface="Arial" panose="020B0604020202020204" pitchFamily="34" charset="0"/>
                <a:cs typeface="Arial" panose="020B0604020202020204" pitchFamily="34" charset="0"/>
              </a:rPr>
              <a:t>Profa. Ana Cristina </a:t>
            </a:r>
            <a:r>
              <a:rPr lang="pt-BR" sz="1800" dirty="0" err="1">
                <a:latin typeface="Arial" panose="020B0604020202020204" pitchFamily="34" charset="0"/>
                <a:cs typeface="Arial" panose="020B0604020202020204" pitchFamily="34" charset="0"/>
              </a:rPr>
              <a:t>Gobbo</a:t>
            </a:r>
            <a:r>
              <a:rPr lang="pt-BR" sz="1800" dirty="0">
                <a:latin typeface="Arial" panose="020B0604020202020204" pitchFamily="34" charset="0"/>
                <a:cs typeface="Arial" panose="020B0604020202020204" pitchFamily="34" charset="0"/>
              </a:rPr>
              <a:t> César</a:t>
            </a:r>
          </a:p>
          <a:p>
            <a:pPr algn="l"/>
            <a:r>
              <a:rPr lang="pt-BR" sz="1800" dirty="0">
                <a:latin typeface="Arial" panose="020B0604020202020204" pitchFamily="34" charset="0"/>
                <a:cs typeface="Arial" panose="020B0604020202020204" pitchFamily="34" charset="0"/>
              </a:rPr>
              <a:t>Profa. Denise Barreira Fernandes de Campos</a:t>
            </a:r>
          </a:p>
        </p:txBody>
      </p:sp>
    </p:spTree>
    <p:extLst>
      <p:ext uri="{BB962C8B-B14F-4D97-AF65-F5344CB8AC3E}">
        <p14:creationId xmlns:p14="http://schemas.microsoft.com/office/powerpoint/2010/main" val="17402381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/>
          <p:cNvSpPr txBox="1"/>
          <p:nvPr/>
        </p:nvSpPr>
        <p:spPr>
          <a:xfrm>
            <a:off x="1509154" y="3046587"/>
            <a:ext cx="56979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dirty="0"/>
              <a:t>INFORMAÇÕES e DÚVIDAS 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1232787" y="3692918"/>
            <a:ext cx="6250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dirty="0"/>
              <a:t>concistec@gmail.com</a:t>
            </a: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1ED449D3-C8F9-4D6C-9DCC-B2930E98E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53791-46C5-43D3-865B-AF0F42F6AAD9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325208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Verde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1375</TotalTime>
  <Words>27</Words>
  <Application>Microsoft Office PowerPoint</Application>
  <PresentationFormat>Apresentação na tela (4:3)</PresentationFormat>
  <Paragraphs>7</Paragraphs>
  <Slides>2</Slides>
  <Notes>0</Notes>
  <HiddenSlides>0</HiddenSlides>
  <MMClips>0</MMClips>
  <ScaleCrop>false</ScaleCrop>
  <HeadingPairs>
    <vt:vector size="8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Tema do Office</vt:lpstr>
      <vt:lpstr>CorelDRAW</vt:lpstr>
      <vt:lpstr>Títulos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IARA LÚCIA TESCAROLLO</dc:creator>
  <cp:lastModifiedBy>José Erick Souza Lima</cp:lastModifiedBy>
  <cp:revision>90</cp:revision>
  <dcterms:created xsi:type="dcterms:W3CDTF">2019-11-18T23:32:44Z</dcterms:created>
  <dcterms:modified xsi:type="dcterms:W3CDTF">2026-03-31T12:44:52Z</dcterms:modified>
</cp:coreProperties>
</file>